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1768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6063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571500" y="0"/>
            <a:ext cx="6451600" cy="7213600"/>
          </a:xfrm>
          <a:prstGeom prst="rect">
            <a:avLst/>
          </a:prstGeom>
        </p:spPr>
        <p:txBody>
          <a:bodyPr/>
          <a:lstStyle/>
          <a:p>
            <a:pPr>
              <a:defRPr sz="11100"/>
            </a:pPr>
            <a:r>
              <a:rPr dirty="0"/>
              <a:t>新海</a:t>
            </a:r>
          </a:p>
          <a:p>
            <a:pPr>
              <a:defRPr sz="11100"/>
            </a:pPr>
            <a:r>
              <a:rPr dirty="0"/>
              <a:t>微订气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571500" y="8094179"/>
            <a:ext cx="6451600" cy="1358900"/>
          </a:xfrm>
          <a:prstGeom prst="rect">
            <a:avLst/>
          </a:prstGeom>
        </p:spPr>
        <p:txBody>
          <a:bodyPr/>
          <a:lstStyle/>
          <a:p>
            <a:r>
              <a:rPr dirty="0"/>
              <a:t>使用培训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订单-微信待付款</a:t>
            </a:r>
          </a:p>
        </p:txBody>
      </p:sp>
      <p:pic>
        <p:nvPicPr>
          <p:cNvPr id="198" name="屏幕快照 2017-03-19 15.37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3607" y="2774860"/>
            <a:ext cx="10262193" cy="5893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申请退款</a:t>
            </a:r>
          </a:p>
        </p:txBody>
      </p:sp>
      <p:pic>
        <p:nvPicPr>
          <p:cNvPr id="203" name="10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469" y="2956742"/>
            <a:ext cx="3231627" cy="5745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11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6704" y="2956742"/>
            <a:ext cx="3231627" cy="574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12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86586" y="2956742"/>
            <a:ext cx="3231628" cy="574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处理退款</a:t>
            </a:r>
          </a:p>
        </p:txBody>
      </p:sp>
      <p:pic>
        <p:nvPicPr>
          <p:cNvPr id="210" name="屏幕快照 2017-03-19 11.02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988" y="2677167"/>
            <a:ext cx="10739012" cy="5720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处理退款-拒绝退款</a:t>
            </a:r>
          </a:p>
        </p:txBody>
      </p:sp>
      <p:pic>
        <p:nvPicPr>
          <p:cNvPr id="215" name="屏幕快照 2017-03-19 11.0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826" y="2893055"/>
            <a:ext cx="10914374" cy="589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处理退款-同意退款</a:t>
            </a:r>
          </a:p>
        </p:txBody>
      </p:sp>
      <p:pic>
        <p:nvPicPr>
          <p:cNvPr id="220" name="屏幕快照 2017-03-19 11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877" y="3020736"/>
            <a:ext cx="10737623" cy="589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处理退款</a:t>
            </a:r>
          </a:p>
        </p:txBody>
      </p:sp>
      <p:pic>
        <p:nvPicPr>
          <p:cNvPr id="225" name="屏幕快照 2017-03-19 11.03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970" y="2612712"/>
            <a:ext cx="10970730" cy="5855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个人设置</a:t>
            </a:r>
          </a:p>
        </p:txBody>
      </p:sp>
      <p:pic>
        <p:nvPicPr>
          <p:cNvPr id="230" name="4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281" y="2853005"/>
            <a:ext cx="3013619" cy="5357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5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5481" y="2853006"/>
            <a:ext cx="3013619" cy="5357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会员管理</a:t>
            </a:r>
          </a:p>
        </p:txBody>
      </p:sp>
      <p:pic>
        <p:nvPicPr>
          <p:cNvPr id="236" name="屏幕快照 2017-03-19 15.48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2674732"/>
            <a:ext cx="10968260" cy="589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会员管理-查看会员资料</a:t>
            </a:r>
          </a:p>
        </p:txBody>
      </p:sp>
      <p:pic>
        <p:nvPicPr>
          <p:cNvPr id="241" name="屏幕快照 2017-03-19 15.48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4120" y="2839286"/>
            <a:ext cx="10377080" cy="5915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会员管理</a:t>
            </a:r>
          </a:p>
        </p:txBody>
      </p:sp>
      <p:pic>
        <p:nvPicPr>
          <p:cNvPr id="246" name="屏幕快照 2017-03-19 15.49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0639" y="3031120"/>
            <a:ext cx="10383561" cy="5634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功能简介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715" indent="-394715" defTabSz="490727">
              <a:spcBef>
                <a:spcPts val="1500"/>
              </a:spcBef>
              <a:defRPr sz="268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微信平台端</a:t>
            </a:r>
          </a:p>
          <a:p>
            <a:pPr marL="480060" indent="-480060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订气</a:t>
            </a:r>
          </a:p>
          <a:p>
            <a:pPr marL="480060" indent="-480060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订单管理</a:t>
            </a:r>
          </a:p>
          <a:p>
            <a:pPr marL="480060" indent="-480060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个人资料设置</a:t>
            </a:r>
          </a:p>
          <a:p>
            <a:pPr marL="480060" indent="-480060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领取优惠券</a:t>
            </a:r>
          </a:p>
          <a:p>
            <a:pPr marL="480060" indent="-480060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优惠券管理</a:t>
            </a:r>
          </a:p>
          <a:p>
            <a:pPr marL="480060" indent="-480060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老用户绑定</a:t>
            </a:r>
          </a:p>
          <a:p>
            <a:pPr marL="394715" indent="-394715" defTabSz="490727">
              <a:spcBef>
                <a:spcPts val="1500"/>
              </a:spcBef>
              <a:defRPr sz="268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后台服务端</a:t>
            </a:r>
          </a:p>
          <a:p>
            <a:pPr marL="480059" indent="-480059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订单管理</a:t>
            </a:r>
          </a:p>
          <a:p>
            <a:pPr marL="480059" indent="-480059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会员管理</a:t>
            </a:r>
          </a:p>
          <a:p>
            <a:pPr marL="480059" indent="-480059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参数设置</a:t>
            </a:r>
          </a:p>
          <a:p>
            <a:pPr marL="480059" indent="-480059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优惠券管理</a:t>
            </a:r>
          </a:p>
          <a:p>
            <a:pPr marL="480059" indent="-480059" defTabSz="490727">
              <a:spcBef>
                <a:spcPts val="1500"/>
              </a:spcBef>
              <a:buSzPct val="100000"/>
              <a:buFontTx/>
              <a:buAutoNum type="circleNumDbPlain"/>
              <a:defRPr sz="193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积分设置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参数设置</a:t>
            </a:r>
          </a:p>
        </p:txBody>
      </p:sp>
      <p:pic>
        <p:nvPicPr>
          <p:cNvPr id="251" name="屏幕快照 2017-03-19 15.5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774" y="2869008"/>
            <a:ext cx="10312526" cy="5863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积分设置</a:t>
            </a:r>
          </a:p>
        </p:txBody>
      </p:sp>
      <p:pic>
        <p:nvPicPr>
          <p:cNvPr id="256" name="屏幕快照 2017-03-19 15.52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896" y="2820240"/>
            <a:ext cx="10574204" cy="5390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优惠券管理</a:t>
            </a:r>
          </a:p>
        </p:txBody>
      </p:sp>
      <p:pic>
        <p:nvPicPr>
          <p:cNvPr id="261" name="屏幕快照 2017-03-19 15.56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99" y="2422089"/>
            <a:ext cx="11393602" cy="5762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领用优惠券</a:t>
            </a:r>
          </a:p>
        </p:txBody>
      </p:sp>
      <p:pic>
        <p:nvPicPr>
          <p:cNvPr id="266" name="4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631" y="2992705"/>
            <a:ext cx="3013619" cy="5357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7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1331" y="2992706"/>
            <a:ext cx="3013620" cy="535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8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10031" y="2992705"/>
            <a:ext cx="3013619" cy="5357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使用优惠券</a:t>
            </a:r>
          </a:p>
        </p:txBody>
      </p:sp>
      <p:pic>
        <p:nvPicPr>
          <p:cNvPr id="273" name="9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10" y="2637106"/>
            <a:ext cx="3013619" cy="535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10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9826" y="2637106"/>
            <a:ext cx="3013619" cy="535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11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99941" y="2637105"/>
            <a:ext cx="3013620" cy="535754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19987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77" name="Shape 277"/>
          <p:cNvSpPr/>
          <p:nvPr/>
        </p:nvSpPr>
        <p:spPr>
          <a:xfrm>
            <a:off x="54531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278" name="Shape 278"/>
          <p:cNvSpPr/>
          <p:nvPr/>
        </p:nvSpPr>
        <p:spPr>
          <a:xfrm>
            <a:off x="89075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279" name="Shape 279"/>
          <p:cNvSpPr/>
          <p:nvPr/>
        </p:nvSpPr>
        <p:spPr>
          <a:xfrm flipV="1">
            <a:off x="3249836" y="8627516"/>
            <a:ext cx="1264299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 flipV="1">
            <a:off x="6818535" y="8627516"/>
            <a:ext cx="1264300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3" name="Shape 283"/>
          <p:cNvSpPr/>
          <p:nvPr/>
        </p:nvSpPr>
        <p:spPr>
          <a:xfrm>
            <a:off x="5265165" y="3924299"/>
            <a:ext cx="2608390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 spc="45">
                <a:solidFill>
                  <a:srgbClr val="FFFFFF"/>
                </a:solidFill>
              </a:defRPr>
            </a:lvl1pPr>
          </a:lstStyle>
          <a:p>
            <a:r>
              <a:t>谢谢观看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订气</a:t>
            </a:r>
          </a:p>
        </p:txBody>
      </p:sp>
      <p:pic>
        <p:nvPicPr>
          <p:cNvPr id="140" name="1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323" y="2901950"/>
            <a:ext cx="2828926" cy="502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2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4723" y="2901950"/>
            <a:ext cx="2828926" cy="502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4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9123" y="2901950"/>
            <a:ext cx="2828926" cy="502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19987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144" name="Shape 144"/>
          <p:cNvSpPr/>
          <p:nvPr/>
        </p:nvSpPr>
        <p:spPr>
          <a:xfrm>
            <a:off x="54531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145" name="Shape 145"/>
          <p:cNvSpPr/>
          <p:nvPr/>
        </p:nvSpPr>
        <p:spPr>
          <a:xfrm>
            <a:off x="89075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146" name="Shape 146"/>
          <p:cNvSpPr/>
          <p:nvPr/>
        </p:nvSpPr>
        <p:spPr>
          <a:xfrm flipV="1">
            <a:off x="3249836" y="8627516"/>
            <a:ext cx="1264299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flipV="1">
            <a:off x="6818536" y="8627516"/>
            <a:ext cx="1264299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订气-微信支付</a:t>
            </a:r>
          </a:p>
        </p:txBody>
      </p:sp>
      <p:sp>
        <p:nvSpPr>
          <p:cNvPr id="152" name="Shape 152"/>
          <p:cNvSpPr/>
          <p:nvPr/>
        </p:nvSpPr>
        <p:spPr>
          <a:xfrm>
            <a:off x="19987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153" name="Shape 153"/>
          <p:cNvSpPr/>
          <p:nvPr/>
        </p:nvSpPr>
        <p:spPr>
          <a:xfrm>
            <a:off x="54531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154" name="Shape 154"/>
          <p:cNvSpPr/>
          <p:nvPr/>
        </p:nvSpPr>
        <p:spPr>
          <a:xfrm>
            <a:off x="8907596" y="8261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155" name="Shape 155"/>
          <p:cNvSpPr/>
          <p:nvPr/>
        </p:nvSpPr>
        <p:spPr>
          <a:xfrm flipV="1">
            <a:off x="3249836" y="8627516"/>
            <a:ext cx="1264299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 flipV="1">
            <a:off x="6818535" y="8627516"/>
            <a:ext cx="1264300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pic>
        <p:nvPicPr>
          <p:cNvPr id="157" name="1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323" y="2901949"/>
            <a:ext cx="2828926" cy="502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2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4837" y="2901949"/>
            <a:ext cx="2828926" cy="502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3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9351" y="2901950"/>
            <a:ext cx="2828926" cy="502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老用户绑定</a:t>
            </a:r>
          </a:p>
        </p:txBody>
      </p:sp>
      <p:sp>
        <p:nvSpPr>
          <p:cNvPr id="164" name="Shape 164"/>
          <p:cNvSpPr/>
          <p:nvPr/>
        </p:nvSpPr>
        <p:spPr>
          <a:xfrm>
            <a:off x="2976696" y="89090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165" name="Shape 165"/>
          <p:cNvSpPr/>
          <p:nvPr/>
        </p:nvSpPr>
        <p:spPr>
          <a:xfrm>
            <a:off x="8170690" y="8909049"/>
            <a:ext cx="311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166" name="Shape 166"/>
          <p:cNvSpPr/>
          <p:nvPr/>
        </p:nvSpPr>
        <p:spPr>
          <a:xfrm flipV="1">
            <a:off x="5097532" y="9201149"/>
            <a:ext cx="1264300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pic>
        <p:nvPicPr>
          <p:cNvPr id="167" name="5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0865" y="2808336"/>
            <a:ext cx="3231627" cy="574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6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9709" y="2808336"/>
            <a:ext cx="3231627" cy="574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微信平台端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订单</a:t>
            </a:r>
          </a:p>
        </p:txBody>
      </p:sp>
      <p:sp>
        <p:nvSpPr>
          <p:cNvPr id="173" name="Shape 173"/>
          <p:cNvSpPr/>
          <p:nvPr/>
        </p:nvSpPr>
        <p:spPr>
          <a:xfrm>
            <a:off x="2228698" y="8909049"/>
            <a:ext cx="311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174" name="Shape 174"/>
          <p:cNvSpPr/>
          <p:nvPr/>
        </p:nvSpPr>
        <p:spPr>
          <a:xfrm>
            <a:off x="6368857" y="89090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pic>
        <p:nvPicPr>
          <p:cNvPr id="175" name="7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873" y="2836093"/>
            <a:ext cx="3231627" cy="574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8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9033" y="2836093"/>
            <a:ext cx="3231627" cy="574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9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49192" y="2836093"/>
            <a:ext cx="3231627" cy="57451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10509016" y="902334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订单-查看待处理订单</a:t>
            </a:r>
          </a:p>
        </p:txBody>
      </p:sp>
      <p:pic>
        <p:nvPicPr>
          <p:cNvPr id="183" name="屏幕快照 2017-03-19 10.49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8520" y="2854798"/>
            <a:ext cx="9363080" cy="512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订单-查看待处理订单详情</a:t>
            </a:r>
          </a:p>
        </p:txBody>
      </p:sp>
      <p:pic>
        <p:nvPicPr>
          <p:cNvPr id="188" name="屏幕快照 2017-03-19 10.50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3478" y="2986815"/>
            <a:ext cx="9915822" cy="5730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algn="ctr">
              <a:spcBef>
                <a:spcPts val="0"/>
              </a:spcBef>
              <a:defRPr sz="2400" cap="none">
                <a:solidFill>
                  <a:srgbClr val="FFFFFF"/>
                </a:solidFill>
              </a:defRPr>
            </a:lvl1pPr>
          </a:lstStyle>
          <a:p>
            <a:r>
              <a:t>后台服务端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订单-派送煤气</a:t>
            </a:r>
          </a:p>
        </p:txBody>
      </p:sp>
      <p:pic>
        <p:nvPicPr>
          <p:cNvPr id="193" name="屏幕快照 2017-03-19 10.50.19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676" y="2985592"/>
            <a:ext cx="10669124" cy="6062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Macintosh PowerPoint</Application>
  <PresentationFormat>自定义</PresentationFormat>
  <Paragraphs>76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New_Template9</vt:lpstr>
      <vt:lpstr>新海 微订气</vt:lpstr>
      <vt:lpstr>功能简介</vt:lpstr>
      <vt:lpstr>微信平台端</vt:lpstr>
      <vt:lpstr>微信平台端</vt:lpstr>
      <vt:lpstr>微信平台端</vt:lpstr>
      <vt:lpstr>微信平台端</vt:lpstr>
      <vt:lpstr>后台服务端</vt:lpstr>
      <vt:lpstr>后台服务端</vt:lpstr>
      <vt:lpstr>后台服务端</vt:lpstr>
      <vt:lpstr>后台服务端</vt:lpstr>
      <vt:lpstr>微信平台端</vt:lpstr>
      <vt:lpstr>后台服务端</vt:lpstr>
      <vt:lpstr>后台服务端</vt:lpstr>
      <vt:lpstr>后台服务端</vt:lpstr>
      <vt:lpstr>后台服务端</vt:lpstr>
      <vt:lpstr>微信平台端</vt:lpstr>
      <vt:lpstr>后台服务端</vt:lpstr>
      <vt:lpstr>后台服务端</vt:lpstr>
      <vt:lpstr>后台服务端</vt:lpstr>
      <vt:lpstr>后台服务端</vt:lpstr>
      <vt:lpstr>后台服务端</vt:lpstr>
      <vt:lpstr>后台服务端</vt:lpstr>
      <vt:lpstr>微信平台端</vt:lpstr>
      <vt:lpstr>微信平台端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新海 微订气</dc:title>
  <cp:lastModifiedBy>麟 李</cp:lastModifiedBy>
  <cp:revision>1</cp:revision>
  <dcterms:modified xsi:type="dcterms:W3CDTF">2017-03-19T10:24:56Z</dcterms:modified>
</cp:coreProperties>
</file>